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BF7"/>
    <a:srgbClr val="F2F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3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3573016"/>
            <a:ext cx="7772400" cy="605929"/>
          </a:xfrm>
        </p:spPr>
        <p:txBody>
          <a:bodyPr/>
          <a:lstStyle>
            <a:lvl1pPr algn="r">
              <a:defRPr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051720" y="4221088"/>
            <a:ext cx="6400800" cy="476473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70E-0EF0-450F-8037-780C4F82FCE9}" type="datetimeFigureOut">
              <a:rPr lang="ko-KR" altLang="en-US" smtClean="0"/>
              <a:t>2021-12-01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C4E3-1E66-415E-884A-321B3471E9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9588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70E-0EF0-450F-8037-780C4F82FCE9}" type="datetimeFigureOut">
              <a:rPr lang="ko-KR" altLang="en-US" smtClean="0"/>
              <a:t>2021-12-01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C4E3-1E66-415E-884A-321B3471E9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693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501008"/>
            <a:ext cx="7772400" cy="372021"/>
          </a:xfrm>
        </p:spPr>
        <p:txBody>
          <a:bodyPr anchor="t">
            <a:normAutofit/>
          </a:bodyPr>
          <a:lstStyle>
            <a:lvl1pPr algn="r">
              <a:defRPr lang="ko-KR" altLang="en-US" sz="2000" kern="1200" dirty="0">
                <a:solidFill>
                  <a:schemeClr val="bg1"/>
                </a:solidFill>
                <a:latin typeface="휴먼엑스포" pitchFamily="18" charset="-127"/>
                <a:ea typeface="휴먼엑스포" pitchFamily="18" charset="-127"/>
                <a:cs typeface="+mn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96952"/>
            <a:ext cx="7772400" cy="636091"/>
          </a:xfrm>
        </p:spPr>
        <p:txBody>
          <a:bodyPr anchor="b">
            <a:normAutofit/>
          </a:bodyPr>
          <a:lstStyle>
            <a:lvl1pPr marL="0" indent="0" algn="r">
              <a:buNone/>
              <a:defRPr sz="36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1F870E-0EF0-450F-8037-780C4F82FCE9}" type="datetimeFigureOut">
              <a:rPr lang="ko-KR" altLang="en-US" smtClean="0"/>
              <a:pPr/>
              <a:t>2021-12-01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C9C4E3-1E66-415E-884A-321B3471E93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9663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구역 머리글"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501008"/>
            <a:ext cx="7772400" cy="372021"/>
          </a:xfrm>
        </p:spPr>
        <p:txBody>
          <a:bodyPr anchor="t">
            <a:normAutofit/>
          </a:bodyPr>
          <a:lstStyle>
            <a:lvl1pPr algn="r">
              <a:defRPr lang="ko-KR" altLang="en-US" sz="2000" kern="1200" dirty="0">
                <a:solidFill>
                  <a:schemeClr val="bg1"/>
                </a:solidFill>
                <a:latin typeface="휴먼엑스포" pitchFamily="18" charset="-127"/>
                <a:ea typeface="휴먼엑스포" pitchFamily="18" charset="-127"/>
                <a:cs typeface="+mn-cs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96952"/>
            <a:ext cx="7772400" cy="636091"/>
          </a:xfrm>
        </p:spPr>
        <p:txBody>
          <a:bodyPr anchor="b">
            <a:normAutofit/>
          </a:bodyPr>
          <a:lstStyle>
            <a:lvl1pPr marL="0" indent="0" algn="r">
              <a:buNone/>
              <a:defRPr sz="36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1F870E-0EF0-450F-8037-780C4F82FCE9}" type="datetimeFigureOut">
              <a:rPr lang="ko-KR" altLang="en-US" smtClean="0"/>
              <a:pPr/>
              <a:t>2021-12-01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C9C4E3-1E66-415E-884A-321B3471E93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9169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 userDrawn="1"/>
        </p:nvSpPr>
        <p:spPr>
          <a:xfrm>
            <a:off x="6876256" y="4581328"/>
            <a:ext cx="1800000" cy="180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 userDrawn="1"/>
        </p:nvSpPr>
        <p:spPr>
          <a:xfrm>
            <a:off x="467544" y="5985284"/>
            <a:ext cx="360040" cy="36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1560" y="538735"/>
            <a:ext cx="3466728" cy="504056"/>
          </a:xfrm>
        </p:spPr>
        <p:txBody>
          <a:bodyPr>
            <a:normAutofit/>
          </a:bodyPr>
          <a:lstStyle>
            <a:lvl1pPr algn="l">
              <a:defRPr sz="1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457200" y="1400419"/>
            <a:ext cx="4040188" cy="360040"/>
          </a:xfrm>
        </p:spPr>
        <p:txBody>
          <a:bodyPr anchor="b">
            <a:normAutofit/>
          </a:bodyPr>
          <a:lstStyle>
            <a:lvl1pPr marL="0" indent="0">
              <a:buNone/>
              <a:defRPr lang="ko-KR" altLang="en-US" sz="1600" b="1" kern="1200" dirty="0" smtClean="0">
                <a:solidFill>
                  <a:schemeClr val="accent3">
                    <a:lumMod val="75000"/>
                  </a:schemeClr>
                </a:solidFill>
                <a:latin typeface="휴먼엑스포" pitchFamily="18" charset="-127"/>
                <a:ea typeface="휴먼엑스포" pitchFamily="18" charset="-127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 smtClean="0"/>
              <a:t>텍스트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44825"/>
            <a:ext cx="4040188" cy="18002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 hasCustomPrompt="1"/>
          </p:nvPr>
        </p:nvSpPr>
        <p:spPr>
          <a:xfrm>
            <a:off x="467544" y="3861048"/>
            <a:ext cx="4041775" cy="35173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600" b="1" kern="1200" dirty="0" smtClean="0">
                <a:solidFill>
                  <a:schemeClr val="accent3">
                    <a:lumMod val="75000"/>
                  </a:schemeClr>
                </a:solidFill>
                <a:latin typeface="휴먼엑스포" pitchFamily="18" charset="-127"/>
                <a:ea typeface="휴먼엑스포" pitchFamily="18" charset="-127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dirty="0" smtClean="0"/>
              <a:t>텍스트 편집 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041775" cy="4713387"/>
          </a:xfrm>
        </p:spPr>
        <p:txBody>
          <a:bodyPr/>
          <a:lstStyle>
            <a:lvl1pPr>
              <a:defRPr sz="24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70E-0EF0-450F-8037-780C4F82FCE9}" type="datetimeFigureOut">
              <a:rPr lang="ko-KR" altLang="en-US" smtClean="0"/>
              <a:t>2021-12-01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C4E3-1E66-415E-884A-321B3471E93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467544" y="548680"/>
            <a:ext cx="144016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 userDrawn="1"/>
        </p:nvSpPr>
        <p:spPr>
          <a:xfrm>
            <a:off x="8532440" y="538735"/>
            <a:ext cx="144016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 userDrawn="1"/>
        </p:nvSpPr>
        <p:spPr>
          <a:xfrm>
            <a:off x="6809420" y="548680"/>
            <a:ext cx="1733364" cy="4941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1600" kern="1200">
                <a:solidFill>
                  <a:schemeClr val="accent3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  <a:cs typeface="+mj-cs"/>
              </a:defRPr>
            </a:lvl1pPr>
          </a:lstStyle>
          <a:p>
            <a:pPr algn="r"/>
            <a:r>
              <a:rPr lang="en-US" altLang="ko-KR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ko-KR" dirty="0" err="1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</a:t>
            </a:r>
            <a:r>
              <a:rPr lang="en-US" altLang="ko-KR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altLang="ko-KR" dirty="0" err="1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olio</a:t>
            </a:r>
            <a:endParaRPr lang="ko-KR" altLang="en-US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내용 개체 틀 3"/>
          <p:cNvSpPr>
            <a:spLocks noGrp="1"/>
          </p:cNvSpPr>
          <p:nvPr>
            <p:ph sz="half" idx="13"/>
          </p:nvPr>
        </p:nvSpPr>
        <p:spPr>
          <a:xfrm>
            <a:off x="457200" y="4293097"/>
            <a:ext cx="4040188" cy="18002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cxnSp>
        <p:nvCxnSpPr>
          <p:cNvPr id="16" name="직선 연결선 15"/>
          <p:cNvCxnSpPr/>
          <p:nvPr userDrawn="1"/>
        </p:nvCxnSpPr>
        <p:spPr>
          <a:xfrm>
            <a:off x="467544" y="4221088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 userDrawn="1"/>
        </p:nvCxnSpPr>
        <p:spPr>
          <a:xfrm>
            <a:off x="467544" y="177281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573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 userDrawn="1"/>
        </p:nvSpPr>
        <p:spPr>
          <a:xfrm>
            <a:off x="6876256" y="4581328"/>
            <a:ext cx="1800000" cy="180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 userDrawn="1"/>
        </p:nvSpPr>
        <p:spPr>
          <a:xfrm>
            <a:off x="467544" y="5985284"/>
            <a:ext cx="360040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1560" y="538735"/>
            <a:ext cx="3466728" cy="504056"/>
          </a:xfrm>
        </p:spPr>
        <p:txBody>
          <a:bodyPr>
            <a:normAutofit/>
          </a:bodyPr>
          <a:lstStyle>
            <a:lvl1pPr algn="l">
              <a:defRPr sz="1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457200" y="1400419"/>
            <a:ext cx="4040188" cy="360040"/>
          </a:xfrm>
        </p:spPr>
        <p:txBody>
          <a:bodyPr anchor="b">
            <a:normAutofit/>
          </a:bodyPr>
          <a:lstStyle>
            <a:lvl1pPr marL="0" indent="0">
              <a:buNone/>
              <a:defRPr lang="ko-KR" altLang="en-US" sz="1600" b="1" kern="1200" dirty="0" smtClean="0">
                <a:solidFill>
                  <a:schemeClr val="tx2">
                    <a:lumMod val="75000"/>
                  </a:schemeClr>
                </a:solidFill>
                <a:latin typeface="휴먼엑스포" pitchFamily="18" charset="-127"/>
                <a:ea typeface="휴먼엑스포" pitchFamily="18" charset="-127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 smtClean="0"/>
              <a:t>텍스트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44825"/>
            <a:ext cx="4040188" cy="18002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 hasCustomPrompt="1"/>
          </p:nvPr>
        </p:nvSpPr>
        <p:spPr>
          <a:xfrm>
            <a:off x="467544" y="3861048"/>
            <a:ext cx="4041775" cy="35173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ko-KR" altLang="en-US" sz="1600" b="1" kern="1200" dirty="0" smtClean="0">
                <a:solidFill>
                  <a:schemeClr val="tx2">
                    <a:lumMod val="75000"/>
                  </a:schemeClr>
                </a:solidFill>
                <a:latin typeface="휴먼엑스포" pitchFamily="18" charset="-127"/>
                <a:ea typeface="휴먼엑스포" pitchFamily="18" charset="-127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dirty="0" smtClean="0"/>
              <a:t>텍스트 편집 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041775" cy="4713387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70E-0EF0-450F-8037-780C4F82FCE9}" type="datetimeFigureOut">
              <a:rPr lang="ko-KR" altLang="en-US" smtClean="0"/>
              <a:t>2021-12-01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9C4E3-1E66-415E-884A-321B3471E93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467544" y="548680"/>
            <a:ext cx="144016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 userDrawn="1"/>
        </p:nvSpPr>
        <p:spPr>
          <a:xfrm>
            <a:off x="8532440" y="538735"/>
            <a:ext cx="144016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 userDrawn="1"/>
        </p:nvSpPr>
        <p:spPr>
          <a:xfrm>
            <a:off x="6809420" y="548680"/>
            <a:ext cx="1733364" cy="4941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1600" kern="1200">
                <a:solidFill>
                  <a:schemeClr val="accent3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  <a:cs typeface="+mj-cs"/>
              </a:defRPr>
            </a:lvl1pPr>
          </a:lstStyle>
          <a:p>
            <a:pPr algn="r"/>
            <a:r>
              <a:rPr lang="en-US" altLang="ko-KR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ko-KR" dirty="0" err="1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</a:t>
            </a:r>
            <a:r>
              <a:rPr lang="en-US" altLang="ko-KR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altLang="ko-KR" dirty="0" err="1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olio</a:t>
            </a:r>
            <a:endParaRPr lang="ko-KR" altLang="en-US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내용 개체 틀 3"/>
          <p:cNvSpPr>
            <a:spLocks noGrp="1"/>
          </p:cNvSpPr>
          <p:nvPr>
            <p:ph sz="half" idx="13"/>
          </p:nvPr>
        </p:nvSpPr>
        <p:spPr>
          <a:xfrm>
            <a:off x="457200" y="4293097"/>
            <a:ext cx="4040188" cy="18002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14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cxnSp>
        <p:nvCxnSpPr>
          <p:cNvPr id="16" name="직선 연결선 15"/>
          <p:cNvCxnSpPr/>
          <p:nvPr userDrawn="1"/>
        </p:nvCxnSpPr>
        <p:spPr>
          <a:xfrm>
            <a:off x="467544" y="4221088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 userDrawn="1"/>
        </p:nvCxnSpPr>
        <p:spPr>
          <a:xfrm>
            <a:off x="467544" y="177281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787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휴먼엑스포" pitchFamily="18" charset="-127"/>
                <a:ea typeface="휴먼엑스포" pitchFamily="18" charset="-127"/>
              </a:defRPr>
            </a:lvl1pPr>
          </a:lstStyle>
          <a:p>
            <a:fld id="{0B1F870E-0EF0-450F-8037-780C4F82FCE9}" type="datetimeFigureOut">
              <a:rPr lang="ko-KR" altLang="en-US" smtClean="0"/>
              <a:pPr/>
              <a:t>2021-12-01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휴먼엑스포" pitchFamily="18" charset="-127"/>
                <a:ea typeface="휴먼엑스포" pitchFamily="18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휴먼엑스포" pitchFamily="18" charset="-127"/>
                <a:ea typeface="휴먼엑스포" pitchFamily="18" charset="-127"/>
              </a:defRPr>
            </a:lvl1pPr>
          </a:lstStyle>
          <a:p>
            <a:fld id="{ADC9C4E3-1E66-415E-884A-321B3471E93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921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3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휴먼엑스포" pitchFamily="18" charset="-127"/>
          <a:ea typeface="휴먼엑스포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휴먼엑스포" pitchFamily="18" charset="-127"/>
          <a:ea typeface="휴먼엑스포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휴먼엑스포" pitchFamily="18" charset="-127"/>
          <a:ea typeface="휴먼엑스포" pitchFamily="18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휴먼엑스포" pitchFamily="18" charset="-127"/>
          <a:ea typeface="휴먼엑스포" pitchFamily="18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휴먼엑스포" pitchFamily="18" charset="-127"/>
          <a:ea typeface="휴먼엑스포" pitchFamily="18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휴먼엑스포" pitchFamily="18" charset="-127"/>
          <a:ea typeface="휴먼엑스포" pitchFamily="18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as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3"/>
            <a:ext cx="2232248" cy="245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059832" y="3573016"/>
            <a:ext cx="5396136" cy="605929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O R T F O L I O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051720" y="4221088"/>
            <a:ext cx="6400800" cy="792088"/>
          </a:xfrm>
        </p:spPr>
        <p:txBody>
          <a:bodyPr>
            <a:normAutofit fontScale="47500" lnSpcReduction="20000"/>
          </a:bodyPr>
          <a:lstStyle/>
          <a:p>
            <a:r>
              <a:rPr lang="en-US" altLang="ko-KR" dirty="0" smtClean="0"/>
              <a:t>AutoCAD</a:t>
            </a:r>
          </a:p>
          <a:p>
            <a:r>
              <a:rPr lang="en-US" altLang="ko-KR" dirty="0" smtClean="0"/>
              <a:t>Inventor</a:t>
            </a:r>
          </a:p>
          <a:p>
            <a:r>
              <a:rPr lang="en-US" altLang="ko-KR" dirty="0" smtClean="0"/>
              <a:t>3DPrinting</a:t>
            </a:r>
            <a:endParaRPr lang="ko-KR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88577" y="3106554"/>
            <a:ext cx="2232248" cy="924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85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_x369659728" descr="EMB00002e9c1d0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5"/>
          <a:stretch>
            <a:fillRect/>
          </a:stretch>
        </p:blipFill>
        <p:spPr bwMode="auto">
          <a:xfrm>
            <a:off x="467544" y="457200"/>
            <a:ext cx="2483768" cy="16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_x368940992" descr="EMB00002e9c1d0b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8"/>
          <a:stretch/>
        </p:blipFill>
        <p:spPr bwMode="auto">
          <a:xfrm>
            <a:off x="3709358" y="457200"/>
            <a:ext cx="1729258" cy="169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_x369658768" descr="EMB00002e9c1d0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78" b="40738"/>
          <a:stretch>
            <a:fillRect/>
          </a:stretch>
        </p:blipFill>
        <p:spPr bwMode="auto">
          <a:xfrm>
            <a:off x="6129030" y="836712"/>
            <a:ext cx="2483768" cy="838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568840"/>
            <a:ext cx="5024611" cy="341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653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title"/>
          </p:nvPr>
        </p:nvSpPr>
        <p:spPr>
          <a:xfrm>
            <a:off x="6156175" y="3501008"/>
            <a:ext cx="2338537" cy="372021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AutoCAD</a:t>
            </a:r>
            <a:endParaRPr lang="ko-KR" altLang="en-US" dirty="0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01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69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내용 개체 틀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568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ko-KR" alt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627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내용 개체 틀 6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52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14</Words>
  <Application>Microsoft Office PowerPoint</Application>
  <PresentationFormat>화면 슬라이드 쇼(4:3)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 O R T F O L I O</vt:lpstr>
      <vt:lpstr>PowerPoint 프레젠테이션</vt:lpstr>
      <vt:lpstr>AutoCAD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Inno</dc:creator>
  <cp:lastModifiedBy>Inno</cp:lastModifiedBy>
  <cp:revision>10</cp:revision>
  <dcterms:created xsi:type="dcterms:W3CDTF">2021-11-29T02:47:30Z</dcterms:created>
  <dcterms:modified xsi:type="dcterms:W3CDTF">2021-12-01T05:27:18Z</dcterms:modified>
</cp:coreProperties>
</file>